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9F8"/>
    <a:srgbClr val="BAF4F3"/>
    <a:srgbClr val="35ADD3"/>
    <a:srgbClr val="25C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05" autoAdjust="0"/>
  </p:normalViewPr>
  <p:slideViewPr>
    <p:cSldViewPr snapToGrid="0">
      <p:cViewPr varScale="1">
        <p:scale>
          <a:sx n="82" d="100"/>
          <a:sy n="82" d="100"/>
        </p:scale>
        <p:origin x="69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501F4B-0C7B-4D63-9C02-B8677931F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2477A9-2153-4E75-97A7-B5D46C248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62CBC8-8D0B-40BD-A9B1-DBADC33B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0F1B73-DAB6-463D-AB90-23C98DDA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852F7D-60D4-43F5-9C25-B93C953CF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07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171465-685B-4917-B3BE-1FC2E3910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C35D8C2-4871-4BD8-9C4E-DE7210275C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8B21667-49E1-4F1D-A1A5-358671DD0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60BB19-FCC2-41CD-BE47-9602BC353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E54097-8EF8-4161-9CB6-40FBBFB4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292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AEF8AE6-09F7-49EC-BC96-E02A58C79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3D2B1BC-9478-4BD4-A8C4-56C14952E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67938C-BC96-410F-8FA3-D43CD258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21CAA74-AD65-4FFD-8BCA-176A908A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F061A48-AD43-415E-B0E7-9E893F1BB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82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F75DC0-912B-457D-91AC-A8DDA46BD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4616BA-9F10-4503-8AD2-F01D77A68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5F17801-885F-4F01-AAC4-0C94203B4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819DEAC-A203-4875-90CF-BA7737B7F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7EC0C9-0D23-41DC-88CF-9478DB7C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1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BE328E-91BA-4DDA-8C88-858285A7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6669EA4-99EA-4AED-807D-EF5DE2F23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6D2743-7E6A-4E26-AA97-FBE529F9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24759D-2123-40A7-9736-7899AA9AC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01B040F-E7D5-4B23-8D9C-B743220DA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78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AF22DD-DFD0-4D01-B4A1-A14DD518A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7A6698-2689-4C97-9D8A-A1F7A905E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0855CD-2376-4837-9A71-C10ECBC79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1A2921A-ABD1-4A31-8307-80700932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3C28435-DAEA-42AA-B4AD-414E7D95C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734F3AA-EC8D-466D-A721-2F731DDB7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2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E7B06E-6342-4E5D-86FB-33B739D9C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B81E096-D2CE-44D2-AB73-C79518524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833E486-8156-43C1-B92F-D19BFFA53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60F98DB-55A6-4DD0-9184-53C1F004E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792EF92-E16C-4FB5-B909-F31B7B7922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D6F3479-7FA9-48C3-81CF-5667C4FF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5344ECE-B1F0-48F3-AF48-9D2799B2B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BF9C7F4-F272-4BDA-A1F7-CD1DC652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4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E4CE8C-FA01-49EE-8E55-6CFC3B41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A90C82B-EB70-4C9D-9E1E-879BBB5AE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9F2865A-2554-47EF-BF60-BFABC893E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1F03AF1-B777-4B05-9421-17092BB5E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96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8C5C13D-71FC-43C1-B4E0-AF1F31683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5A03ED-CD03-4D9B-9A0A-ACB77787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C2FE19-C1A1-49FC-A11B-8FB9F98D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8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246593-8310-47A8-9DB5-86B02966C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082195-1CFA-44AB-B0ED-ADC6F630B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74CD090-AD5E-4BCE-A3C7-9CBB84BB0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DA74242-0212-40A3-AFE5-C887CA564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312A4-8A7A-4CE0-8083-FE090DED4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DD6BF1-345B-4C91-A949-F6B0083C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9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DA1C79-8A34-44EA-B8BD-CAE884275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890515E-7D03-47A7-B8E3-67CED6D7C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DACB344-64CE-4F84-8EB8-B90154D4C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718154D-B601-4330-B0FD-F85783F7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1C00929-8BE2-46EF-8608-113B7EDDD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E687899-9ECE-401C-823E-DDCC0725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2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9251A0-7161-46A1-B2D1-1FF9102B3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226196D-E47D-4CBB-9885-F32FFE7A7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0F4C7A-BFF4-4120-BEB5-B1D3F1766C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99B80-63B1-4A2E-89B8-3D21B30CEED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C6D610-7C91-48B2-8E37-B18BC1D886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210994-2CE4-4728-B2E7-E760E7EFB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3839D-44B7-4E5E-9383-C8D07AEE58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9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2" y="138861"/>
            <a:ext cx="1390088" cy="1390088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407" y="-135892"/>
            <a:ext cx="1939593" cy="193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438912" y="2299208"/>
            <a:ext cx="11439144" cy="1760728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  <a:ea typeface="Cascadia Mono ExtraLight" panose="020B0609020000020004" pitchFamily="49" charset="0"/>
              <a:cs typeface="Cascadia Mono ExtraLight" panose="020B0609020000020004" pitchFamily="49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Cascadia Mono ExtraLight" panose="020B0609020000020004" pitchFamily="49" charset="0"/>
                <a:cs typeface="Cascadia Mono ExtraLight" panose="020B0609020000020004" pitchFamily="49" charset="0"/>
              </a:rPr>
              <a:t>Открытие </a:t>
            </a:r>
            <a:r>
              <a:rPr lang="ru-RU" sz="5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Cascadia Mono ExtraLight" panose="020B0609020000020004" pitchFamily="49" charset="0"/>
                <a:cs typeface="Cascadia Mono ExtraLight" panose="020B0609020000020004" pitchFamily="49" charset="0"/>
              </a:rPr>
              <a:t>мастероских</a:t>
            </a: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Cascadia Mono ExtraLight" panose="020B0609020000020004" pitchFamily="49" charset="0"/>
                <a:cs typeface="Cascadia Mono ExtraLight" panose="020B0609020000020004" pitchFamily="49" charset="0"/>
              </a:rPr>
              <a:t> по </a:t>
            </a: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Cascadia Mono ExtraLight" panose="020B0609020000020004" pitchFamily="49" charset="0"/>
                <a:cs typeface="Cascadia Mono ExtraLight" panose="020B0609020000020004" pitchFamily="49" charset="0"/>
              </a:rPr>
              <a:t>компетенции 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ea typeface="Cascadia Mono ExtraLight" panose="020B0609020000020004" pitchFamily="49" charset="0"/>
                <a:cs typeface="Cascadia Mono ExtraLight" panose="020B0609020000020004" pitchFamily="49" charset="0"/>
              </a:rPr>
              <a:t>«Преподавание в младших классах» </a:t>
            </a:r>
          </a:p>
          <a:p>
            <a:endParaRPr lang="ru-RU" sz="54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382" y="4555443"/>
            <a:ext cx="3059306" cy="191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Мастер – классы в новых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9" y="1733039"/>
            <a:ext cx="5506731" cy="36711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89" y="3038150"/>
            <a:ext cx="5179267" cy="34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7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EEE413A2-8F20-42CB-924E-1F2276F1821C}"/>
              </a:ext>
            </a:extLst>
          </p:cNvPr>
          <p:cNvSpPr/>
          <p:nvPr/>
        </p:nvSpPr>
        <p:spPr>
          <a:xfrm>
            <a:off x="152400" y="80518"/>
            <a:ext cx="11899392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Мастерские по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компетенции </a:t>
            </a:r>
          </a:p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«Преподавание в младших классах»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3F1568A4-6536-469A-BF45-DC637431AB62}"/>
              </a:ext>
            </a:extLst>
          </p:cNvPr>
          <p:cNvSpPr/>
          <p:nvPr/>
        </p:nvSpPr>
        <p:spPr>
          <a:xfrm>
            <a:off x="4910328" y="1517396"/>
            <a:ext cx="7205472" cy="1811020"/>
          </a:xfrm>
          <a:prstGeom prst="roundRect">
            <a:avLst/>
          </a:prstGeom>
          <a:solidFill>
            <a:srgbClr val="BFF9F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оснащены современным мультимедийным оборудованием, интерактивными панелями, мобильной трансформируемой мебелью и специализированными учебными комплексами. Оборудование позволит моделировать реальные учебные ситуации и отрабатывать практические навыки, необходимые для работы в современной школе.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74" y="1643888"/>
            <a:ext cx="3902964" cy="2386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56" y="145034"/>
            <a:ext cx="1185164" cy="11851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74" y="4206240"/>
            <a:ext cx="3902964" cy="2416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45" y="3731260"/>
            <a:ext cx="3552444" cy="2368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472" y="4330789"/>
            <a:ext cx="3703320" cy="2292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504" y="-135892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82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Торжественное 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открытие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9976" t="10437" r="7785" b="10658"/>
          <a:stretch/>
        </p:blipFill>
        <p:spPr>
          <a:xfrm>
            <a:off x="576075" y="1789650"/>
            <a:ext cx="3508129" cy="4379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IMG_91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500" y="1960101"/>
            <a:ext cx="6058612" cy="403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12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Торжественное 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открытие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574420"/>
            <a:ext cx="5486801" cy="3657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IMG_91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167" y="2733789"/>
            <a:ext cx="5747403" cy="3831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60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Торжественное 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открытие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1"/>
          <a:stretch/>
        </p:blipFill>
        <p:spPr>
          <a:xfrm>
            <a:off x="6355080" y="2746784"/>
            <a:ext cx="5177346" cy="362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38" y="1684148"/>
            <a:ext cx="4812792" cy="3609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676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Торжественное открытие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1"/>
          <a:stretch/>
        </p:blipFill>
        <p:spPr>
          <a:xfrm>
            <a:off x="692669" y="1865271"/>
            <a:ext cx="5019976" cy="3442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IMG_91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265" y="3007150"/>
            <a:ext cx="5062195" cy="3374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2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972" y="3438144"/>
            <a:ext cx="4255008" cy="319125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Мастер – классы в новых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96" y="1682496"/>
            <a:ext cx="4202748" cy="2871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490" y="1682496"/>
            <a:ext cx="4180110" cy="287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38" y="3552952"/>
            <a:ext cx="4646676" cy="309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Мастер – классы в новых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84" y="1574420"/>
            <a:ext cx="4403852" cy="2935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28" y="1579161"/>
            <a:ext cx="4396740" cy="2931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827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44" y="3601786"/>
            <a:ext cx="4655820" cy="310388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6AAC3097-F877-4662-9E7C-706A44CFCA47}"/>
              </a:ext>
            </a:extLst>
          </p:cNvPr>
          <p:cNvSpPr/>
          <p:nvPr/>
        </p:nvSpPr>
        <p:spPr>
          <a:xfrm>
            <a:off x="128016" y="122936"/>
            <a:ext cx="11932920" cy="1249680"/>
          </a:xfrm>
          <a:prstGeom prst="roundRect">
            <a:avLst/>
          </a:prstGeom>
          <a:solidFill>
            <a:srgbClr val="25C8E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anose="020B0502040204020203" pitchFamily="34" charset="0"/>
              </a:rPr>
              <a:t>Мастер – классы в новых мастерских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88" y="187452"/>
            <a:ext cx="1185164" cy="1185164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712" y="-78868"/>
            <a:ext cx="1653288" cy="165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74" y="1624301"/>
            <a:ext cx="4655820" cy="31038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79" y="1696934"/>
            <a:ext cx="4698711" cy="313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90</Words>
  <Application>Microsoft Office PowerPoint</Application>
  <PresentationFormat>Широкоэкранный</PresentationFormat>
  <Paragraphs>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Bahnschrift Condensed</vt:lpstr>
      <vt:lpstr>Bahnschrift Light Condensed</vt:lpstr>
      <vt:lpstr>Calibri</vt:lpstr>
      <vt:lpstr>Calibri Light</vt:lpstr>
      <vt:lpstr>Cascadia Mono ExtraLight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Медведева</dc:creator>
  <cp:lastModifiedBy>Воспитательный отдел</cp:lastModifiedBy>
  <cp:revision>20</cp:revision>
  <dcterms:created xsi:type="dcterms:W3CDTF">2025-11-06T21:12:48Z</dcterms:created>
  <dcterms:modified xsi:type="dcterms:W3CDTF">2025-11-07T10:47:20Z</dcterms:modified>
</cp:coreProperties>
</file>